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pt-PT"/>
    </a:defPPr>
    <a:lvl1pPr marL="0" algn="l" defTabSz="4175766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1pPr>
    <a:lvl2pPr marL="2087884" algn="l" defTabSz="4175766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2pPr>
    <a:lvl3pPr marL="4175766" algn="l" defTabSz="4175766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3pPr>
    <a:lvl4pPr marL="6263649" algn="l" defTabSz="4175766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4pPr>
    <a:lvl5pPr marL="8351533" algn="l" defTabSz="4175766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5pPr>
    <a:lvl6pPr marL="10439415" algn="l" defTabSz="4175766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6pPr>
    <a:lvl7pPr marL="12527298" algn="l" defTabSz="4175766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7pPr>
    <a:lvl8pPr marL="14615180" algn="l" defTabSz="4175766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8pPr>
    <a:lvl9pPr marL="16703064" algn="l" defTabSz="4175766" rtl="0" eaLnBrk="1" latinLnBrk="0" hangingPunct="1">
      <a:defRPr sz="82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334"/>
    <a:srgbClr val="D0B00A"/>
    <a:srgbClr val="006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édio 4 - Destaqu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édio 4 - Destaqu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>
      <p:cViewPr varScale="1">
        <p:scale>
          <a:sx n="21" d="100"/>
          <a:sy n="21" d="100"/>
        </p:scale>
        <p:origin x="-5056" y="-208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0641" y="13296914"/>
            <a:ext cx="25733931" cy="917506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41282" y="24255465"/>
            <a:ext cx="21192649" cy="10938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6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3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0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6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3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972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990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1949529" y="1714139"/>
            <a:ext cx="6811923" cy="36521914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513763" y="1714139"/>
            <a:ext cx="19931181" cy="3652191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163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435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533" y="27505385"/>
            <a:ext cx="25733931" cy="8501302"/>
          </a:xfrm>
        </p:spPr>
        <p:txBody>
          <a:bodyPr anchor="t"/>
          <a:lstStyle>
            <a:lvl1pPr algn="l">
              <a:defRPr sz="18235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391533" y="18142066"/>
            <a:ext cx="25733931" cy="9363320"/>
          </a:xfrm>
        </p:spPr>
        <p:txBody>
          <a:bodyPr anchor="b"/>
          <a:lstStyle>
            <a:lvl1pPr marL="0" indent="0">
              <a:buNone/>
              <a:defRPr sz="9188">
                <a:solidFill>
                  <a:schemeClr val="tx1">
                    <a:tint val="75000"/>
                  </a:schemeClr>
                </a:solidFill>
              </a:defRPr>
            </a:lvl1pPr>
            <a:lvl2pPr marL="2086703" indent="0">
              <a:buNone/>
              <a:defRPr sz="8199">
                <a:solidFill>
                  <a:schemeClr val="tx1">
                    <a:tint val="75000"/>
                  </a:schemeClr>
                </a:solidFill>
              </a:defRPr>
            </a:lvl2pPr>
            <a:lvl3pPr marL="4173404" indent="0">
              <a:buNone/>
              <a:defRPr sz="7351">
                <a:solidFill>
                  <a:schemeClr val="tx1">
                    <a:tint val="75000"/>
                  </a:schemeClr>
                </a:solidFill>
              </a:defRPr>
            </a:lvl3pPr>
            <a:lvl4pPr marL="6260106" indent="0">
              <a:buNone/>
              <a:defRPr sz="6361">
                <a:solidFill>
                  <a:schemeClr val="tx1">
                    <a:tint val="75000"/>
                  </a:schemeClr>
                </a:solidFill>
              </a:defRPr>
            </a:lvl4pPr>
            <a:lvl5pPr marL="8346809" indent="0">
              <a:buNone/>
              <a:defRPr sz="6361">
                <a:solidFill>
                  <a:schemeClr val="tx1">
                    <a:tint val="75000"/>
                  </a:schemeClr>
                </a:solidFill>
              </a:defRPr>
            </a:lvl5pPr>
            <a:lvl6pPr marL="10433510" indent="0">
              <a:buNone/>
              <a:defRPr sz="6361">
                <a:solidFill>
                  <a:schemeClr val="tx1">
                    <a:tint val="75000"/>
                  </a:schemeClr>
                </a:solidFill>
              </a:defRPr>
            </a:lvl6pPr>
            <a:lvl7pPr marL="12520213" indent="0">
              <a:buNone/>
              <a:defRPr sz="6361">
                <a:solidFill>
                  <a:schemeClr val="tx1">
                    <a:tint val="75000"/>
                  </a:schemeClr>
                </a:solidFill>
              </a:defRPr>
            </a:lvl7pPr>
            <a:lvl8pPr marL="14606914" indent="0">
              <a:buNone/>
              <a:defRPr sz="6361">
                <a:solidFill>
                  <a:schemeClr val="tx1">
                    <a:tint val="75000"/>
                  </a:schemeClr>
                </a:solidFill>
              </a:defRPr>
            </a:lvl8pPr>
            <a:lvl9pPr marL="16693617" indent="0">
              <a:buNone/>
              <a:defRPr sz="6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291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513763" y="9987549"/>
            <a:ext cx="13371553" cy="28248507"/>
          </a:xfrm>
        </p:spPr>
        <p:txBody>
          <a:bodyPr/>
          <a:lstStyle>
            <a:lvl1pPr>
              <a:defRPr sz="12722"/>
            </a:lvl1pPr>
            <a:lvl2pPr>
              <a:defRPr sz="10885"/>
            </a:lvl2pPr>
            <a:lvl3pPr>
              <a:defRPr sz="9188"/>
            </a:lvl3pPr>
            <a:lvl4pPr>
              <a:defRPr sz="8199"/>
            </a:lvl4pPr>
            <a:lvl5pPr>
              <a:defRPr sz="8199"/>
            </a:lvl5pPr>
            <a:lvl6pPr>
              <a:defRPr sz="8199"/>
            </a:lvl6pPr>
            <a:lvl7pPr>
              <a:defRPr sz="8199"/>
            </a:lvl7pPr>
            <a:lvl8pPr>
              <a:defRPr sz="8199"/>
            </a:lvl8pPr>
            <a:lvl9pPr>
              <a:defRPr sz="8199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389902" y="9987549"/>
            <a:ext cx="13371553" cy="28248507"/>
          </a:xfrm>
        </p:spPr>
        <p:txBody>
          <a:bodyPr/>
          <a:lstStyle>
            <a:lvl1pPr>
              <a:defRPr sz="12722"/>
            </a:lvl1pPr>
            <a:lvl2pPr>
              <a:defRPr sz="10885"/>
            </a:lvl2pPr>
            <a:lvl3pPr>
              <a:defRPr sz="9188"/>
            </a:lvl3pPr>
            <a:lvl4pPr>
              <a:defRPr sz="8199"/>
            </a:lvl4pPr>
            <a:lvl5pPr>
              <a:defRPr sz="8199"/>
            </a:lvl5pPr>
            <a:lvl6pPr>
              <a:defRPr sz="8199"/>
            </a:lvl6pPr>
            <a:lvl7pPr>
              <a:defRPr sz="8199"/>
            </a:lvl7pPr>
            <a:lvl8pPr>
              <a:defRPr sz="8199"/>
            </a:lvl8pPr>
            <a:lvl9pPr>
              <a:defRPr sz="8199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93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3763" y="9581309"/>
            <a:ext cx="13376810" cy="3993033"/>
          </a:xfrm>
        </p:spPr>
        <p:txBody>
          <a:bodyPr anchor="b"/>
          <a:lstStyle>
            <a:lvl1pPr marL="0" indent="0">
              <a:buNone/>
              <a:defRPr sz="10885" b="1"/>
            </a:lvl1pPr>
            <a:lvl2pPr marL="2086703" indent="0">
              <a:buNone/>
              <a:defRPr sz="9188" b="1"/>
            </a:lvl2pPr>
            <a:lvl3pPr marL="4173404" indent="0">
              <a:buNone/>
              <a:defRPr sz="8199" b="1"/>
            </a:lvl3pPr>
            <a:lvl4pPr marL="6260106" indent="0">
              <a:buNone/>
              <a:defRPr sz="7351" b="1"/>
            </a:lvl4pPr>
            <a:lvl5pPr marL="8346809" indent="0">
              <a:buNone/>
              <a:defRPr sz="7351" b="1"/>
            </a:lvl5pPr>
            <a:lvl6pPr marL="10433510" indent="0">
              <a:buNone/>
              <a:defRPr sz="7351" b="1"/>
            </a:lvl6pPr>
            <a:lvl7pPr marL="12520213" indent="0">
              <a:buNone/>
              <a:defRPr sz="7351" b="1"/>
            </a:lvl7pPr>
            <a:lvl8pPr marL="14606914" indent="0">
              <a:buNone/>
              <a:defRPr sz="7351" b="1"/>
            </a:lvl8pPr>
            <a:lvl9pPr marL="16693617" indent="0">
              <a:buNone/>
              <a:defRPr sz="7351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13763" y="13574343"/>
            <a:ext cx="13376810" cy="24661708"/>
          </a:xfrm>
        </p:spPr>
        <p:txBody>
          <a:bodyPr/>
          <a:lstStyle>
            <a:lvl1pPr>
              <a:defRPr sz="10885"/>
            </a:lvl1pPr>
            <a:lvl2pPr>
              <a:defRPr sz="9188"/>
            </a:lvl2pPr>
            <a:lvl3pPr>
              <a:defRPr sz="8199"/>
            </a:lvl3pPr>
            <a:lvl4pPr>
              <a:defRPr sz="7351"/>
            </a:lvl4pPr>
            <a:lvl5pPr>
              <a:defRPr sz="7351"/>
            </a:lvl5pPr>
            <a:lvl6pPr>
              <a:defRPr sz="7351"/>
            </a:lvl6pPr>
            <a:lvl7pPr>
              <a:defRPr sz="7351"/>
            </a:lvl7pPr>
            <a:lvl8pPr>
              <a:defRPr sz="7351"/>
            </a:lvl8pPr>
            <a:lvl9pPr>
              <a:defRPr sz="7351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5379389" y="9581309"/>
            <a:ext cx="13382065" cy="3993033"/>
          </a:xfrm>
        </p:spPr>
        <p:txBody>
          <a:bodyPr anchor="b"/>
          <a:lstStyle>
            <a:lvl1pPr marL="0" indent="0">
              <a:buNone/>
              <a:defRPr sz="10885" b="1"/>
            </a:lvl1pPr>
            <a:lvl2pPr marL="2086703" indent="0">
              <a:buNone/>
              <a:defRPr sz="9188" b="1"/>
            </a:lvl2pPr>
            <a:lvl3pPr marL="4173404" indent="0">
              <a:buNone/>
              <a:defRPr sz="8199" b="1"/>
            </a:lvl3pPr>
            <a:lvl4pPr marL="6260106" indent="0">
              <a:buNone/>
              <a:defRPr sz="7351" b="1"/>
            </a:lvl4pPr>
            <a:lvl5pPr marL="8346809" indent="0">
              <a:buNone/>
              <a:defRPr sz="7351" b="1"/>
            </a:lvl5pPr>
            <a:lvl6pPr marL="10433510" indent="0">
              <a:buNone/>
              <a:defRPr sz="7351" b="1"/>
            </a:lvl6pPr>
            <a:lvl7pPr marL="12520213" indent="0">
              <a:buNone/>
              <a:defRPr sz="7351" b="1"/>
            </a:lvl7pPr>
            <a:lvl8pPr marL="14606914" indent="0">
              <a:buNone/>
              <a:defRPr sz="7351" b="1"/>
            </a:lvl8pPr>
            <a:lvl9pPr marL="16693617" indent="0">
              <a:buNone/>
              <a:defRPr sz="7351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5379389" y="13574343"/>
            <a:ext cx="13382065" cy="24661708"/>
          </a:xfrm>
        </p:spPr>
        <p:txBody>
          <a:bodyPr/>
          <a:lstStyle>
            <a:lvl1pPr>
              <a:defRPr sz="10885"/>
            </a:lvl1pPr>
            <a:lvl2pPr>
              <a:defRPr sz="9188"/>
            </a:lvl2pPr>
            <a:lvl3pPr>
              <a:defRPr sz="8199"/>
            </a:lvl3pPr>
            <a:lvl4pPr>
              <a:defRPr sz="7351"/>
            </a:lvl4pPr>
            <a:lvl5pPr>
              <a:defRPr sz="7351"/>
            </a:lvl5pPr>
            <a:lvl6pPr>
              <a:defRPr sz="7351"/>
            </a:lvl6pPr>
            <a:lvl7pPr>
              <a:defRPr sz="7351"/>
            </a:lvl7pPr>
            <a:lvl8pPr>
              <a:defRPr sz="7351"/>
            </a:lvl8pPr>
            <a:lvl9pPr>
              <a:defRPr sz="7351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346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355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913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3762" y="1704225"/>
            <a:ext cx="9960337" cy="7252860"/>
          </a:xfrm>
        </p:spPr>
        <p:txBody>
          <a:bodyPr anchor="b"/>
          <a:lstStyle>
            <a:lvl1pPr algn="l">
              <a:defRPr sz="9188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36770" y="1704229"/>
            <a:ext cx="16924685" cy="36531825"/>
          </a:xfrm>
        </p:spPr>
        <p:txBody>
          <a:bodyPr/>
          <a:lstStyle>
            <a:lvl1pPr>
              <a:defRPr sz="14560"/>
            </a:lvl1pPr>
            <a:lvl2pPr>
              <a:defRPr sz="12722"/>
            </a:lvl2pPr>
            <a:lvl3pPr>
              <a:defRPr sz="10885"/>
            </a:lvl3pPr>
            <a:lvl4pPr>
              <a:defRPr sz="9188"/>
            </a:lvl4pPr>
            <a:lvl5pPr>
              <a:defRPr sz="9188"/>
            </a:lvl5pPr>
            <a:lvl6pPr>
              <a:defRPr sz="9188"/>
            </a:lvl6pPr>
            <a:lvl7pPr>
              <a:defRPr sz="9188"/>
            </a:lvl7pPr>
            <a:lvl8pPr>
              <a:defRPr sz="9188"/>
            </a:lvl8pPr>
            <a:lvl9pPr>
              <a:defRPr sz="9188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513762" y="8957088"/>
            <a:ext cx="9960337" cy="29278966"/>
          </a:xfrm>
        </p:spPr>
        <p:txBody>
          <a:bodyPr/>
          <a:lstStyle>
            <a:lvl1pPr marL="0" indent="0">
              <a:buNone/>
              <a:defRPr sz="6361"/>
            </a:lvl1pPr>
            <a:lvl2pPr marL="2086703" indent="0">
              <a:buNone/>
              <a:defRPr sz="5513"/>
            </a:lvl2pPr>
            <a:lvl3pPr marL="4173404" indent="0">
              <a:buNone/>
              <a:defRPr sz="4524"/>
            </a:lvl3pPr>
            <a:lvl4pPr marL="6260106" indent="0">
              <a:buNone/>
              <a:defRPr sz="4099"/>
            </a:lvl4pPr>
            <a:lvl5pPr marL="8346809" indent="0">
              <a:buNone/>
              <a:defRPr sz="4099"/>
            </a:lvl5pPr>
            <a:lvl6pPr marL="10433510" indent="0">
              <a:buNone/>
              <a:defRPr sz="4099"/>
            </a:lvl6pPr>
            <a:lvl7pPr marL="12520213" indent="0">
              <a:buNone/>
              <a:defRPr sz="4099"/>
            </a:lvl7pPr>
            <a:lvl8pPr marL="14606914" indent="0">
              <a:buNone/>
              <a:defRPr sz="4099"/>
            </a:lvl8pPr>
            <a:lvl9pPr marL="16693617" indent="0">
              <a:buNone/>
              <a:defRPr sz="4099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09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4153" y="29962635"/>
            <a:ext cx="18165128" cy="3537259"/>
          </a:xfrm>
        </p:spPr>
        <p:txBody>
          <a:bodyPr anchor="b"/>
          <a:lstStyle>
            <a:lvl1pPr algn="l">
              <a:defRPr sz="9188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934153" y="3824598"/>
            <a:ext cx="18165128" cy="25682258"/>
          </a:xfrm>
        </p:spPr>
        <p:txBody>
          <a:bodyPr/>
          <a:lstStyle>
            <a:lvl1pPr marL="0" indent="0">
              <a:buNone/>
              <a:defRPr sz="14560"/>
            </a:lvl1pPr>
            <a:lvl2pPr marL="2086703" indent="0">
              <a:buNone/>
              <a:defRPr sz="12722"/>
            </a:lvl2pPr>
            <a:lvl3pPr marL="4173404" indent="0">
              <a:buNone/>
              <a:defRPr sz="10885"/>
            </a:lvl3pPr>
            <a:lvl4pPr marL="6260106" indent="0">
              <a:buNone/>
              <a:defRPr sz="9188"/>
            </a:lvl4pPr>
            <a:lvl5pPr marL="8346809" indent="0">
              <a:buNone/>
              <a:defRPr sz="9188"/>
            </a:lvl5pPr>
            <a:lvl6pPr marL="10433510" indent="0">
              <a:buNone/>
              <a:defRPr sz="9188"/>
            </a:lvl6pPr>
            <a:lvl7pPr marL="12520213" indent="0">
              <a:buNone/>
              <a:defRPr sz="9188"/>
            </a:lvl7pPr>
            <a:lvl8pPr marL="14606914" indent="0">
              <a:buNone/>
              <a:defRPr sz="9188"/>
            </a:lvl8pPr>
            <a:lvl9pPr marL="16693617" indent="0">
              <a:buNone/>
              <a:defRPr sz="9188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934153" y="33499894"/>
            <a:ext cx="18165128" cy="5023494"/>
          </a:xfrm>
        </p:spPr>
        <p:txBody>
          <a:bodyPr/>
          <a:lstStyle>
            <a:lvl1pPr marL="0" indent="0">
              <a:buNone/>
              <a:defRPr sz="6361"/>
            </a:lvl1pPr>
            <a:lvl2pPr marL="2086703" indent="0">
              <a:buNone/>
              <a:defRPr sz="5513"/>
            </a:lvl2pPr>
            <a:lvl3pPr marL="4173404" indent="0">
              <a:buNone/>
              <a:defRPr sz="4524"/>
            </a:lvl3pPr>
            <a:lvl4pPr marL="6260106" indent="0">
              <a:buNone/>
              <a:defRPr sz="4099"/>
            </a:lvl4pPr>
            <a:lvl5pPr marL="8346809" indent="0">
              <a:buNone/>
              <a:defRPr sz="4099"/>
            </a:lvl5pPr>
            <a:lvl6pPr marL="10433510" indent="0">
              <a:buNone/>
              <a:defRPr sz="4099"/>
            </a:lvl6pPr>
            <a:lvl7pPr marL="12520213" indent="0">
              <a:buNone/>
              <a:defRPr sz="4099"/>
            </a:lvl7pPr>
            <a:lvl8pPr marL="14606914" indent="0">
              <a:buNone/>
              <a:defRPr sz="4099"/>
            </a:lvl8pPr>
            <a:lvl9pPr marL="16693617" indent="0">
              <a:buNone/>
              <a:defRPr sz="4099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597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513761" y="1714137"/>
            <a:ext cx="27247692" cy="7133961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3761" y="9987549"/>
            <a:ext cx="27247692" cy="28248507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55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8606-BB83-410D-8383-4029680DB197}" type="datetimeFigureOut">
              <a:rPr lang="pt-PT" smtClean="0"/>
              <a:pPr/>
              <a:t>7/19/19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0344034" y="39672751"/>
            <a:ext cx="9587151" cy="2278904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55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21697239" y="39672751"/>
            <a:ext cx="7064216" cy="2278904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55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1BD3D-A084-494C-8B60-207C6E80DB8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557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404" rtl="0" eaLnBrk="1" latinLnBrk="0" hangingPunct="1">
        <a:spcBef>
          <a:spcPct val="0"/>
        </a:spcBef>
        <a:buNone/>
        <a:defRPr sz="200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026" indent="-1565026" algn="l" defTabSz="4173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60" kern="1200">
          <a:solidFill>
            <a:schemeClr val="tx1"/>
          </a:solidFill>
          <a:latin typeface="+mn-lt"/>
          <a:ea typeface="+mn-ea"/>
          <a:cs typeface="+mn-cs"/>
        </a:defRPr>
      </a:lvl1pPr>
      <a:lvl2pPr marL="3390891" indent="-1304189" algn="l" defTabSz="41734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2722" kern="1200">
          <a:solidFill>
            <a:schemeClr val="tx1"/>
          </a:solidFill>
          <a:latin typeface="+mn-lt"/>
          <a:ea typeface="+mn-ea"/>
          <a:cs typeface="+mn-cs"/>
        </a:defRPr>
      </a:lvl2pPr>
      <a:lvl3pPr marL="5216755" indent="-1043351" algn="l" defTabSz="4173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85" kern="1200">
          <a:solidFill>
            <a:schemeClr val="tx1"/>
          </a:solidFill>
          <a:latin typeface="+mn-lt"/>
          <a:ea typeface="+mn-ea"/>
          <a:cs typeface="+mn-cs"/>
        </a:defRPr>
      </a:lvl3pPr>
      <a:lvl4pPr marL="7303458" indent="-1043351" algn="l" defTabSz="4173404" rtl="0" eaLnBrk="1" latinLnBrk="0" hangingPunct="1">
        <a:spcBef>
          <a:spcPct val="20000"/>
        </a:spcBef>
        <a:buFont typeface="Arial" panose="020B0604020202020204" pitchFamily="34" charset="0"/>
        <a:buChar char="–"/>
        <a:defRPr sz="9188" kern="1200">
          <a:solidFill>
            <a:schemeClr val="tx1"/>
          </a:solidFill>
          <a:latin typeface="+mn-lt"/>
          <a:ea typeface="+mn-ea"/>
          <a:cs typeface="+mn-cs"/>
        </a:defRPr>
      </a:lvl4pPr>
      <a:lvl5pPr marL="9390159" indent="-1043351" algn="l" defTabSz="4173404" rtl="0" eaLnBrk="1" latinLnBrk="0" hangingPunct="1">
        <a:spcBef>
          <a:spcPct val="20000"/>
        </a:spcBef>
        <a:buFont typeface="Arial" panose="020B0604020202020204" pitchFamily="34" charset="0"/>
        <a:buChar char="»"/>
        <a:defRPr sz="9188" kern="1200">
          <a:solidFill>
            <a:schemeClr val="tx1"/>
          </a:solidFill>
          <a:latin typeface="+mn-lt"/>
          <a:ea typeface="+mn-ea"/>
          <a:cs typeface="+mn-cs"/>
        </a:defRPr>
      </a:lvl5pPr>
      <a:lvl6pPr marL="11476861" indent="-1043351" algn="l" defTabSz="4173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188" kern="1200">
          <a:solidFill>
            <a:schemeClr val="tx1"/>
          </a:solidFill>
          <a:latin typeface="+mn-lt"/>
          <a:ea typeface="+mn-ea"/>
          <a:cs typeface="+mn-cs"/>
        </a:defRPr>
      </a:lvl6pPr>
      <a:lvl7pPr marL="13563564" indent="-1043351" algn="l" defTabSz="4173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188" kern="1200">
          <a:solidFill>
            <a:schemeClr val="tx1"/>
          </a:solidFill>
          <a:latin typeface="+mn-lt"/>
          <a:ea typeface="+mn-ea"/>
          <a:cs typeface="+mn-cs"/>
        </a:defRPr>
      </a:lvl7pPr>
      <a:lvl8pPr marL="15650265" indent="-1043351" algn="l" defTabSz="4173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188" kern="1200">
          <a:solidFill>
            <a:schemeClr val="tx1"/>
          </a:solidFill>
          <a:latin typeface="+mn-lt"/>
          <a:ea typeface="+mn-ea"/>
          <a:cs typeface="+mn-cs"/>
        </a:defRPr>
      </a:lvl8pPr>
      <a:lvl9pPr marL="17736968" indent="-1043351" algn="l" defTabSz="4173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1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173404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1pPr>
      <a:lvl2pPr marL="2086703" algn="l" defTabSz="4173404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2pPr>
      <a:lvl3pPr marL="4173404" algn="l" defTabSz="4173404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3pPr>
      <a:lvl4pPr marL="6260106" algn="l" defTabSz="4173404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4pPr>
      <a:lvl5pPr marL="8346809" algn="l" defTabSz="4173404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5pPr>
      <a:lvl6pPr marL="10433510" algn="l" defTabSz="4173404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6pPr>
      <a:lvl7pPr marL="12520213" algn="l" defTabSz="4173404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7pPr>
      <a:lvl8pPr marL="14606914" algn="l" defTabSz="4173404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8pPr>
      <a:lvl9pPr marL="16693617" algn="l" defTabSz="4173404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63998" y="39434591"/>
            <a:ext cx="9670096" cy="104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17375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51704" tIns="51704" rIns="51704" bIns="51704" numCol="1" anchor="t" anchorCtr="0" compatLnSpc="1">
            <a:prstTxWarp prst="textNoShape">
              <a:avLst/>
            </a:prstTxWarp>
          </a:bodyPr>
          <a:lstStyle/>
          <a:p>
            <a:pPr defTabSz="1292596" fontAlgn="base">
              <a:spcBef>
                <a:spcPct val="0"/>
              </a:spcBef>
              <a:spcAft>
                <a:spcPct val="0"/>
              </a:spcAft>
            </a:pPr>
            <a:r>
              <a:rPr lang="pt-PT" altLang="pt-PT" sz="3675" b="1" dirty="0" err="1">
                <a:solidFill>
                  <a:srgbClr val="001334"/>
                </a:solidFill>
                <a:latin typeface="Arial"/>
                <a:cs typeface="Arial"/>
              </a:rPr>
              <a:t>Other</a:t>
            </a:r>
            <a:r>
              <a:rPr lang="pt-PT" altLang="pt-PT" sz="3675" b="1" dirty="0">
                <a:solidFill>
                  <a:srgbClr val="001334"/>
                </a:solidFill>
                <a:latin typeface="Arial"/>
                <a:cs typeface="Arial"/>
              </a:rPr>
              <a:t> </a:t>
            </a:r>
            <a:r>
              <a:rPr lang="pt-PT" altLang="pt-PT" sz="3675" b="1" dirty="0" err="1">
                <a:solidFill>
                  <a:srgbClr val="001334"/>
                </a:solidFill>
                <a:latin typeface="Arial"/>
                <a:cs typeface="Arial"/>
              </a:rPr>
              <a:t>contact</a:t>
            </a:r>
            <a:r>
              <a:rPr lang="pt-PT" altLang="pt-PT" sz="3675" b="1" dirty="0">
                <a:solidFill>
                  <a:srgbClr val="001334"/>
                </a:solidFill>
                <a:latin typeface="Arial"/>
                <a:cs typeface="Arial"/>
              </a:rPr>
              <a:t> </a:t>
            </a:r>
            <a:r>
              <a:rPr lang="pt-PT" altLang="pt-PT" sz="3675" b="1" dirty="0" err="1">
                <a:solidFill>
                  <a:srgbClr val="001334"/>
                </a:solidFill>
                <a:latin typeface="Arial"/>
                <a:cs typeface="Arial"/>
              </a:rPr>
              <a:t>Information</a:t>
            </a:r>
            <a:r>
              <a:rPr lang="pt-PT" altLang="pt-PT" sz="3675" b="1" dirty="0">
                <a:solidFill>
                  <a:srgbClr val="001334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393606" y="950286"/>
            <a:ext cx="27738224" cy="335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51704" tIns="51704" rIns="51704" bIns="51704" numCol="1" anchor="t" anchorCtr="0" compatLnSpc="1">
            <a:prstTxWarp prst="textNoShape">
              <a:avLst/>
            </a:prstTxWarp>
          </a:bodyPr>
          <a:lstStyle/>
          <a:p>
            <a:pPr algn="ctr" defTabSz="1292596" fontAlgn="base">
              <a:spcBef>
                <a:spcPts val="283"/>
              </a:spcBef>
              <a:spcAft>
                <a:spcPts val="424"/>
              </a:spcAft>
            </a:pPr>
            <a:r>
              <a:rPr lang="en-GB" altLang="pt-PT" sz="4400" b="1" dirty="0">
                <a:solidFill>
                  <a:srgbClr val="001334"/>
                </a:solidFill>
                <a:latin typeface="Arial"/>
                <a:cs typeface="Arial"/>
              </a:rPr>
              <a:t>TITLE</a:t>
            </a:r>
          </a:p>
          <a:p>
            <a:pPr algn="ctr" defTabSz="1292596" fontAlgn="base">
              <a:spcBef>
                <a:spcPts val="283"/>
              </a:spcBef>
              <a:spcAft>
                <a:spcPts val="424"/>
              </a:spcAft>
            </a:pPr>
            <a:r>
              <a:rPr lang="en-GB" altLang="pt-PT" sz="2400" b="1" dirty="0">
                <a:solidFill>
                  <a:srgbClr val="001334"/>
                </a:solidFill>
                <a:latin typeface="Arial"/>
                <a:cs typeface="Arial"/>
              </a:rPr>
              <a:t>Author(s) Name and Affiliation</a:t>
            </a:r>
          </a:p>
          <a:p>
            <a:pPr algn="ctr" defTabSz="1292596" fontAlgn="base">
              <a:spcBef>
                <a:spcPts val="283"/>
              </a:spcBef>
              <a:spcAft>
                <a:spcPts val="424"/>
              </a:spcAft>
            </a:pPr>
            <a:r>
              <a:rPr lang="en-GB" altLang="pt-PT" sz="2400" b="1" dirty="0">
                <a:solidFill>
                  <a:srgbClr val="001334"/>
                </a:solidFill>
                <a:latin typeface="Arial"/>
                <a:cs typeface="Arial"/>
              </a:rPr>
              <a:t>Contact Author: </a:t>
            </a:r>
            <a:r>
              <a:rPr lang="en-GB" altLang="pt-PT" sz="2400" b="1" dirty="0" smtClean="0">
                <a:solidFill>
                  <a:srgbClr val="001334"/>
                </a:solidFill>
                <a:latin typeface="Arial"/>
                <a:cs typeface="Arial"/>
              </a:rPr>
              <a:t>(provide contact </a:t>
            </a:r>
            <a:r>
              <a:rPr lang="en-GB" altLang="pt-PT" sz="2400" b="1" dirty="0">
                <a:solidFill>
                  <a:srgbClr val="001334"/>
                </a:solidFill>
                <a:latin typeface="Arial"/>
                <a:cs typeface="Arial"/>
              </a:rPr>
              <a:t>email</a:t>
            </a:r>
            <a:r>
              <a:rPr lang="en-GB" altLang="pt-PT" sz="2400" b="1" dirty="0" smtClean="0">
                <a:solidFill>
                  <a:srgbClr val="001334"/>
                </a:solidFill>
                <a:latin typeface="Arial"/>
                <a:cs typeface="Arial"/>
              </a:rPr>
              <a:t>)</a:t>
            </a:r>
          </a:p>
          <a:p>
            <a:pPr defTabSz="1292596" fontAlgn="base">
              <a:spcBef>
                <a:spcPct val="0"/>
              </a:spcBef>
              <a:spcAft>
                <a:spcPts val="141"/>
              </a:spcAft>
            </a:pPr>
            <a:endParaRPr lang="pt-PT" altLang="pt-PT" sz="5654" dirty="0">
              <a:solidFill>
                <a:srgbClr val="001334"/>
              </a:solidFill>
              <a:latin typeface="Arial"/>
              <a:cs typeface="Arial"/>
            </a:endParaRPr>
          </a:p>
          <a:p>
            <a:pPr defTabSz="1292596" fontAlgn="base">
              <a:spcBef>
                <a:spcPct val="0"/>
              </a:spcBef>
              <a:spcAft>
                <a:spcPct val="0"/>
              </a:spcAft>
            </a:pPr>
            <a:endParaRPr lang="pt-PT" altLang="pt-PT" sz="5654" dirty="0">
              <a:solidFill>
                <a:srgbClr val="001334"/>
              </a:solidFill>
              <a:latin typeface="Arial"/>
              <a:cs typeface="Arial"/>
            </a:endParaRPr>
          </a:p>
        </p:txBody>
      </p:sp>
      <p:sp>
        <p:nvSpPr>
          <p:cNvPr id="18" name="Control 21"/>
          <p:cNvSpPr>
            <a:spLocks noChangeArrowheads="1" noChangeShapeType="1"/>
          </p:cNvSpPr>
          <p:nvPr/>
        </p:nvSpPr>
        <p:spPr bwMode="auto">
          <a:xfrm>
            <a:off x="2182478" y="41183530"/>
            <a:ext cx="28910604" cy="521526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pt-PT" sz="11597">
              <a:latin typeface="Arial"/>
              <a:cs typeface="Arial"/>
            </a:endParaRPr>
          </a:p>
        </p:txBody>
      </p:sp>
      <p:sp>
        <p:nvSpPr>
          <p:cNvPr id="28" name="TextBox 71"/>
          <p:cNvSpPr txBox="1">
            <a:spLocks noChangeArrowheads="1"/>
          </p:cNvSpPr>
          <p:nvPr/>
        </p:nvSpPr>
        <p:spPr bwMode="auto">
          <a:xfrm>
            <a:off x="1701262" y="7072289"/>
            <a:ext cx="27430568" cy="1686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5111" tIns="77556" rIns="155111" bIns="7755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524" b="1" dirty="0" smtClean="0">
                <a:latin typeface="Arial"/>
                <a:cs typeface="Arial"/>
              </a:rPr>
              <a:t>The </a:t>
            </a:r>
            <a:r>
              <a:rPr lang="en-US" altLang="en-US" sz="4524" b="1" dirty="0">
                <a:latin typeface="Arial"/>
                <a:cs typeface="Arial"/>
              </a:rPr>
              <a:t>size  should be A0 (this template) wide.  Please </a:t>
            </a:r>
            <a:r>
              <a:rPr lang="en-US" altLang="en-US" sz="4524" b="1" u="sng" dirty="0">
                <a:latin typeface="Arial"/>
                <a:cs typeface="Arial"/>
              </a:rPr>
              <a:t>use Portrait </a:t>
            </a:r>
            <a:r>
              <a:rPr lang="en-US" altLang="en-US" sz="4524" b="1" u="sng" dirty="0" smtClean="0">
                <a:latin typeface="Arial"/>
                <a:cs typeface="Arial"/>
              </a:rPr>
              <a:t>Orientation </a:t>
            </a:r>
            <a:r>
              <a:rPr lang="en-US" altLang="en-US" sz="4524" dirty="0" smtClean="0">
                <a:latin typeface="Arial"/>
                <a:cs typeface="Arial"/>
              </a:rPr>
              <a:t>and we suggest to include your </a:t>
            </a:r>
            <a:r>
              <a:rPr lang="en-US" altLang="en-US" sz="4524" dirty="0">
                <a:latin typeface="Arial"/>
                <a:cs typeface="Arial"/>
              </a:rPr>
              <a:t>Manuscript Number in the lower right corner.</a:t>
            </a:r>
          </a:p>
          <a:p>
            <a:pPr eaLnBrk="1" hangingPunct="1"/>
            <a:endParaRPr lang="en-US" altLang="en-US" sz="4524" b="1" dirty="0" smtClean="0">
              <a:latin typeface="Arial"/>
              <a:cs typeface="Arial"/>
            </a:endParaRPr>
          </a:p>
          <a:p>
            <a:pPr eaLnBrk="1" hangingPunct="1"/>
            <a:r>
              <a:rPr lang="en-US" altLang="en-US" sz="4524" b="1" dirty="0" smtClean="0">
                <a:latin typeface="Arial"/>
                <a:cs typeface="Arial"/>
              </a:rPr>
              <a:t>Tips*</a:t>
            </a:r>
            <a:endParaRPr lang="en-US" altLang="en-US" sz="4524" b="1" dirty="0">
              <a:latin typeface="Arial"/>
              <a:cs typeface="Arial"/>
            </a:endParaRPr>
          </a:p>
          <a:p>
            <a:pPr eaLnBrk="1" hangingPunct="1">
              <a:buFontTx/>
              <a:buAutoNum type="arabicPeriod"/>
            </a:pPr>
            <a:endParaRPr lang="en-US" altLang="en-US" sz="4524" dirty="0" smtClean="0">
              <a:latin typeface="Arial"/>
              <a:cs typeface="Arial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4524" dirty="0" smtClean="0">
                <a:latin typeface="Arial"/>
                <a:cs typeface="Arial"/>
              </a:rPr>
              <a:t>You can make changes </a:t>
            </a:r>
            <a:r>
              <a:rPr lang="en-US" altLang="en-US" sz="4524" dirty="0">
                <a:latin typeface="Arial"/>
                <a:cs typeface="Arial"/>
              </a:rPr>
              <a:t>the font size of the Title. Author Info, and Track section </a:t>
            </a:r>
            <a:r>
              <a:rPr lang="en-US" altLang="en-US" sz="4524" dirty="0" smtClean="0">
                <a:latin typeface="Arial"/>
                <a:cs typeface="Arial"/>
              </a:rPr>
              <a:t>so that it fits nicely on the top </a:t>
            </a:r>
            <a:r>
              <a:rPr lang="en-US" altLang="en-US" sz="4524" dirty="0">
                <a:latin typeface="Arial"/>
                <a:cs typeface="Arial"/>
              </a:rPr>
              <a:t>portion of this </a:t>
            </a:r>
            <a:r>
              <a:rPr lang="en-US" altLang="en-US" sz="4524" dirty="0" smtClean="0">
                <a:latin typeface="Arial"/>
                <a:cs typeface="Arial"/>
              </a:rPr>
              <a:t>template and your poster. Avoid text sizes smaller than 18 in your poster.</a:t>
            </a:r>
            <a:endParaRPr lang="en-US" altLang="en-US" sz="4524" dirty="0">
              <a:latin typeface="Arial"/>
              <a:cs typeface="Arial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4524" dirty="0" smtClean="0">
                <a:latin typeface="Arial"/>
                <a:cs typeface="Arial"/>
              </a:rPr>
              <a:t>You </a:t>
            </a:r>
            <a:r>
              <a:rPr lang="en-US" altLang="en-US" sz="4524" dirty="0">
                <a:latin typeface="Arial"/>
                <a:cs typeface="Arial"/>
              </a:rPr>
              <a:t>have the flexibility to arrange/present material as you please except making changes to the Title section (top portion of this template)</a:t>
            </a:r>
            <a:r>
              <a:rPr lang="en-US" altLang="en-US" sz="4524" dirty="0" smtClean="0">
                <a:latin typeface="Arial"/>
                <a:cs typeface="Arial"/>
              </a:rPr>
              <a:t>.</a:t>
            </a:r>
            <a:endParaRPr lang="en-US" altLang="en-US" sz="4524" b="1" u="sng" dirty="0">
              <a:latin typeface="Arial"/>
              <a:cs typeface="Arial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4524" dirty="0">
                <a:latin typeface="Arial"/>
                <a:cs typeface="Arial"/>
              </a:rPr>
              <a:t>Include a short description of the problem and objectives of the study. </a:t>
            </a:r>
          </a:p>
          <a:p>
            <a:pPr eaLnBrk="1" hangingPunct="1">
              <a:buFontTx/>
              <a:buAutoNum type="arabicPeriod"/>
            </a:pPr>
            <a:r>
              <a:rPr lang="en-US" altLang="en-US" sz="4524" dirty="0">
                <a:latin typeface="Arial"/>
                <a:cs typeface="Arial"/>
              </a:rPr>
              <a:t>It may be helpful to use graph paper and post-it notes to help you visualize where the components will go</a:t>
            </a:r>
            <a:r>
              <a:rPr lang="en-US" altLang="en-US" sz="4524" dirty="0" smtClean="0">
                <a:latin typeface="Arial"/>
                <a:cs typeface="Arial"/>
              </a:rPr>
              <a:t>.</a:t>
            </a:r>
            <a:endParaRPr lang="en-US" altLang="en-US" sz="4524" dirty="0">
              <a:latin typeface="Arial"/>
              <a:cs typeface="Arial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4524" dirty="0">
                <a:latin typeface="Arial"/>
                <a:cs typeface="Arial"/>
              </a:rPr>
              <a:t>Organize your poster into relevant sections</a:t>
            </a:r>
            <a:r>
              <a:rPr lang="en-US" altLang="en-US" sz="4524" dirty="0" smtClean="0">
                <a:latin typeface="Arial"/>
                <a:cs typeface="Arial"/>
              </a:rPr>
              <a:t>.</a:t>
            </a:r>
            <a:endParaRPr lang="en-US" altLang="en-US" sz="4524" dirty="0">
              <a:latin typeface="Arial"/>
              <a:cs typeface="Arial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4524" dirty="0">
                <a:latin typeface="Arial"/>
                <a:cs typeface="Arial"/>
              </a:rPr>
              <a:t>Avoid densely packed, high word-count posters. </a:t>
            </a:r>
          </a:p>
          <a:p>
            <a:pPr eaLnBrk="1" hangingPunct="1">
              <a:buFontTx/>
              <a:buAutoNum type="arabicPeriod"/>
            </a:pPr>
            <a:r>
              <a:rPr lang="en-US" altLang="en-US" sz="4524" dirty="0">
                <a:latin typeface="Arial"/>
                <a:cs typeface="Arial"/>
              </a:rPr>
              <a:t>We recommend including relevant figures and tables to enhance visual appeal of the poster. 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4524" dirty="0">
                <a:latin typeface="Arial"/>
                <a:cs typeface="Arial"/>
              </a:rPr>
              <a:t>Choose neutral or grayish colors for poster background over bright colors as they are easier on the eyes</a:t>
            </a:r>
            <a:r>
              <a:rPr lang="en-US" altLang="en-US" sz="4524" dirty="0" smtClean="0">
                <a:latin typeface="Arial"/>
                <a:cs typeface="Arial"/>
              </a:rPr>
              <a:t>.</a:t>
            </a:r>
            <a:endParaRPr lang="en-US" altLang="en-US" sz="4524" dirty="0">
              <a:latin typeface="Arial"/>
              <a:cs typeface="Arial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4524" dirty="0">
                <a:latin typeface="Arial"/>
                <a:cs typeface="Arial"/>
              </a:rPr>
              <a:t>Avoid using too many citations</a:t>
            </a:r>
            <a:r>
              <a:rPr lang="en-US" altLang="en-US" sz="4524" dirty="0" smtClean="0">
                <a:latin typeface="Arial"/>
                <a:cs typeface="Arial"/>
              </a:rPr>
              <a:t>.</a:t>
            </a:r>
          </a:p>
          <a:p>
            <a:pPr eaLnBrk="1" hangingPunct="1"/>
            <a:endParaRPr lang="en-US" altLang="en-US" sz="4524" dirty="0">
              <a:latin typeface="Arial"/>
              <a:cs typeface="Arial"/>
            </a:endParaRPr>
          </a:p>
          <a:p>
            <a:pPr eaLnBrk="1" hangingPunct="1"/>
            <a:endParaRPr lang="sv-SE" altLang="en-US" sz="4524" b="1" dirty="0">
              <a:latin typeface="Arial"/>
              <a:cs typeface="Arial"/>
            </a:endParaRPr>
          </a:p>
          <a:p>
            <a:pPr eaLnBrk="1" hangingPunct="1"/>
            <a:r>
              <a:rPr lang="en-US" altLang="en-US" sz="4524" b="1" dirty="0" smtClean="0">
                <a:latin typeface="Arial"/>
                <a:cs typeface="Arial"/>
              </a:rPr>
              <a:t>ICANN 2019 will not take the responsibility for printing your </a:t>
            </a:r>
            <a:r>
              <a:rPr lang="en-US" altLang="en-US" sz="4524" b="1" dirty="0">
                <a:latin typeface="Arial"/>
                <a:cs typeface="Arial"/>
              </a:rPr>
              <a:t>poster. </a:t>
            </a:r>
            <a:endParaRPr lang="en-US" altLang="en-US" sz="4524" b="1" dirty="0" smtClean="0">
              <a:latin typeface="Arial"/>
              <a:cs typeface="Arial"/>
            </a:endParaRPr>
          </a:p>
          <a:p>
            <a:pPr eaLnBrk="1" hangingPunct="1"/>
            <a:endParaRPr lang="en-US" altLang="en-US" sz="4524" b="1" dirty="0">
              <a:latin typeface="Arial"/>
              <a:cs typeface="Arial"/>
            </a:endParaRPr>
          </a:p>
          <a:p>
            <a:pPr eaLnBrk="1" hangingPunct="1"/>
            <a:endParaRPr lang="en-US" altLang="en-US" sz="4524" b="1" dirty="0" smtClean="0">
              <a:latin typeface="Arial"/>
              <a:cs typeface="Arial"/>
            </a:endParaRPr>
          </a:p>
          <a:p>
            <a:pPr eaLnBrk="1" hangingPunct="1"/>
            <a:r>
              <a:rPr lang="en-US" altLang="en-US" sz="4524" b="1" dirty="0" smtClean="0">
                <a:latin typeface="Arial"/>
                <a:cs typeface="Arial"/>
              </a:rPr>
              <a:t>*they are based on our previous experience and also recommendations provided for similar conferences</a:t>
            </a:r>
            <a:endParaRPr lang="en-US" altLang="en-US" sz="4524" dirty="0">
              <a:latin typeface="Arial"/>
              <a:cs typeface="Arial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19746118" y="39437054"/>
            <a:ext cx="9670096" cy="1046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17375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51704" tIns="51704" rIns="51704" bIns="51704" numCol="1" anchor="t" anchorCtr="0" compatLnSpc="1">
            <a:prstTxWarp prst="textNoShape">
              <a:avLst/>
            </a:prstTxWarp>
          </a:bodyPr>
          <a:lstStyle/>
          <a:p>
            <a:pPr algn="r" defTabSz="1292596" fontAlgn="base">
              <a:spcBef>
                <a:spcPct val="0"/>
              </a:spcBef>
              <a:spcAft>
                <a:spcPct val="0"/>
              </a:spcAft>
            </a:pPr>
            <a:r>
              <a:rPr lang="pt-PT" altLang="pt-PT" sz="3675" b="1" dirty="0" err="1" smtClean="0">
                <a:solidFill>
                  <a:srgbClr val="001334"/>
                </a:solidFill>
                <a:latin typeface="Arial"/>
                <a:cs typeface="Arial"/>
              </a:rPr>
              <a:t>ManuscriptID</a:t>
            </a:r>
            <a:endParaRPr lang="pt-PT" altLang="pt-PT" sz="3675" b="1" dirty="0">
              <a:solidFill>
                <a:srgbClr val="001334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2111" y="1815705"/>
            <a:ext cx="51125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28th International Conference on Artificial Neural Networks</a:t>
            </a:r>
          </a:p>
        </p:txBody>
      </p:sp>
      <p:pic>
        <p:nvPicPr>
          <p:cNvPr id="4" name="Picture 3" descr="icann2019_hi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68" y="1095625"/>
            <a:ext cx="4590187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25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249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ICANN 2019</dc:creator>
  <cp:lastModifiedBy>Igor Tetko</cp:lastModifiedBy>
  <cp:revision>50</cp:revision>
  <dcterms:created xsi:type="dcterms:W3CDTF">2016-06-06T14:28:53Z</dcterms:created>
  <dcterms:modified xsi:type="dcterms:W3CDTF">2019-07-19T06:48:16Z</dcterms:modified>
</cp:coreProperties>
</file>